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8000663" cy="25199975"/>
  <p:notesSz cx="6858000" cy="9144000"/>
  <p:defaultTextStyle>
    <a:defPPr>
      <a:defRPr lang="am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30" d="100"/>
          <a:sy n="30" d="100"/>
        </p:scale>
        <p:origin x="13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124164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EB4C-AEF1-4805-A270-E4923ED56DEA}" type="datetimeFigureOut">
              <a:rPr lang="am-ET" smtClean="0"/>
              <a:t>7/2/2024</a:t>
            </a:fld>
            <a:endParaRPr lang="am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BDE6-8DF8-4CBB-82B0-EC64213D6526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102743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EB4C-AEF1-4805-A270-E4923ED56DEA}" type="datetimeFigureOut">
              <a:rPr lang="am-ET" smtClean="0"/>
              <a:t>7/2/2024</a:t>
            </a:fld>
            <a:endParaRPr lang="am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BDE6-8DF8-4CBB-82B0-EC64213D6526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111179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341665"/>
            <a:ext cx="3881393" cy="213558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341665"/>
            <a:ext cx="11419171" cy="2135581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EB4C-AEF1-4805-A270-E4923ED56DEA}" type="datetimeFigureOut">
              <a:rPr lang="am-ET" smtClean="0"/>
              <a:t>7/2/2024</a:t>
            </a:fld>
            <a:endParaRPr lang="am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BDE6-8DF8-4CBB-82B0-EC64213D6526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307615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EB4C-AEF1-4805-A270-E4923ED56DEA}" type="datetimeFigureOut">
              <a:rPr lang="am-ET" smtClean="0"/>
              <a:t>7/2/2024</a:t>
            </a:fld>
            <a:endParaRPr lang="am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BDE6-8DF8-4CBB-82B0-EC64213D6526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264991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7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EB4C-AEF1-4805-A270-E4923ED56DEA}" type="datetimeFigureOut">
              <a:rPr lang="am-ET" smtClean="0"/>
              <a:t>7/2/2024</a:t>
            </a:fld>
            <a:endParaRPr lang="am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BDE6-8DF8-4CBB-82B0-EC64213D6526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1207286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EB4C-AEF1-4805-A270-E4923ED56DEA}" type="datetimeFigureOut">
              <a:rPr lang="am-ET" smtClean="0"/>
              <a:t>7/2/2024</a:t>
            </a:fld>
            <a:endParaRPr lang="am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BDE6-8DF8-4CBB-82B0-EC64213D6526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239855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1"/>
            <a:ext cx="15525572" cy="48708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204991"/>
            <a:ext cx="7615123" cy="135391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EB4C-AEF1-4805-A270-E4923ED56DEA}" type="datetimeFigureOut">
              <a:rPr lang="am-ET" smtClean="0"/>
              <a:t>7/2/2024</a:t>
            </a:fld>
            <a:endParaRPr lang="am-E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BDE6-8DF8-4CBB-82B0-EC64213D6526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159408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EB4C-AEF1-4805-A270-E4923ED56DEA}" type="datetimeFigureOut">
              <a:rPr lang="am-ET" smtClean="0"/>
              <a:t>7/2/2024</a:t>
            </a:fld>
            <a:endParaRPr lang="am-E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BDE6-8DF8-4CBB-82B0-EC64213D6526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36938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EB4C-AEF1-4805-A270-E4923ED56DEA}" type="datetimeFigureOut">
              <a:rPr lang="am-ET" smtClean="0"/>
              <a:t>7/2/2024</a:t>
            </a:fld>
            <a:endParaRPr lang="am-E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BDE6-8DF8-4CBB-82B0-EC64213D6526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168672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EB4C-AEF1-4805-A270-E4923ED56DEA}" type="datetimeFigureOut">
              <a:rPr lang="am-ET" smtClean="0"/>
              <a:t>7/2/2024</a:t>
            </a:fld>
            <a:endParaRPr lang="am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BDE6-8DF8-4CBB-82B0-EC64213D6526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248574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EB4C-AEF1-4805-A270-E4923ED56DEA}" type="datetimeFigureOut">
              <a:rPr lang="am-ET" smtClean="0"/>
              <a:t>7/2/2024</a:t>
            </a:fld>
            <a:endParaRPr lang="am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BDE6-8DF8-4CBB-82B0-EC64213D6526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184245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71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BEB4C-AEF1-4805-A270-E4923ED56DEA}" type="datetimeFigureOut">
              <a:rPr lang="am-ET" smtClean="0"/>
              <a:t>7/2/2024</a:t>
            </a:fld>
            <a:endParaRPr lang="am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9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m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1BDE6-8DF8-4CBB-82B0-EC64213D6526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379896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8855246" y="4587897"/>
            <a:ext cx="7415174" cy="4288315"/>
          </a:xfrm>
          <a:noFill/>
          <a:ln w="12700" cap="rnd">
            <a:noFill/>
            <a:round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r" rtl="1"/>
            <a:r>
              <a:rPr lang="fa-IR" sz="3600" b="1" dirty="0">
                <a:cs typeface="B Mitra" panose="00000400000000000000" pitchFamily="2" charset="-78"/>
              </a:rPr>
              <a:t>صفحه اول</a:t>
            </a:r>
            <a:r>
              <a:rPr lang="en-US" sz="3600" b="1" dirty="0">
                <a:cs typeface="B Mitra" panose="00000400000000000000" pitchFamily="2" charset="-78"/>
              </a:rPr>
              <a:t> </a:t>
            </a:r>
            <a:r>
              <a:rPr lang="en-US" sz="3600" dirty="0">
                <a:cs typeface="B Mitra" panose="00000400000000000000" pitchFamily="2" charset="-78"/>
              </a:rPr>
              <a:t/>
            </a:r>
            <a:br>
              <a:rPr lang="en-US" sz="3600" dirty="0">
                <a:cs typeface="B Mitra" panose="00000400000000000000" pitchFamily="2" charset="-78"/>
              </a:rPr>
            </a:br>
            <a:r>
              <a:rPr lang="fa-IR" sz="3600" dirty="0">
                <a:cs typeface="B Mitra" panose="00000400000000000000" pitchFamily="2" charset="-78"/>
              </a:rPr>
              <a:t/>
            </a:r>
            <a:br>
              <a:rPr lang="fa-IR" sz="3600" dirty="0">
                <a:cs typeface="B Mitra" panose="00000400000000000000" pitchFamily="2" charset="-78"/>
              </a:rPr>
            </a:br>
            <a:r>
              <a:rPr lang="fa-IR" sz="3600" dirty="0">
                <a:cs typeface="B Mitra" panose="00000400000000000000" pitchFamily="2" charset="-78"/>
              </a:rPr>
              <a:t>عنوان و ...</a:t>
            </a:r>
            <a:endParaRPr lang="en-US" sz="3600" dirty="0">
              <a:cs typeface="B Mitra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855246" y="9205616"/>
            <a:ext cx="7415174" cy="4288315"/>
          </a:xfrm>
          <a:prstGeom prst="rect">
            <a:avLst/>
          </a:prstGeom>
          <a:noFill/>
          <a:ln w="12700" cap="rnd" cmpd="sng" algn="ctr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ctr" defTabSz="180008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812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3600" b="1" dirty="0">
                <a:cs typeface="B Mitra" panose="00000400000000000000" pitchFamily="2" charset="-78"/>
              </a:rPr>
              <a:t>صفحه دوم</a:t>
            </a:r>
            <a:r>
              <a:rPr lang="en-US" sz="3600" dirty="0">
                <a:cs typeface="B Mitra" panose="00000400000000000000" pitchFamily="2" charset="-78"/>
              </a:rPr>
              <a:t/>
            </a:r>
            <a:br>
              <a:rPr lang="en-US" sz="3600" dirty="0">
                <a:cs typeface="B Mitra" panose="00000400000000000000" pitchFamily="2" charset="-78"/>
              </a:rPr>
            </a:br>
            <a:r>
              <a:rPr lang="fa-IR" sz="3600" dirty="0">
                <a:cs typeface="B Mitra" panose="00000400000000000000" pitchFamily="2" charset="-78"/>
              </a:rPr>
              <a:t/>
            </a:r>
            <a:br>
              <a:rPr lang="fa-IR" sz="3600" dirty="0">
                <a:cs typeface="B Mitra" panose="00000400000000000000" pitchFamily="2" charset="-78"/>
              </a:rPr>
            </a:br>
            <a:r>
              <a:rPr lang="fa-IR" sz="3600" dirty="0">
                <a:cs typeface="B Mitra" panose="00000400000000000000" pitchFamily="2" charset="-78"/>
              </a:rPr>
              <a:t>چکیده</a:t>
            </a:r>
            <a:endParaRPr lang="en-US" sz="3600" dirty="0">
              <a:cs typeface="B Mitra" panose="00000400000000000000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855246" y="13823335"/>
            <a:ext cx="7415174" cy="4288315"/>
          </a:xfrm>
          <a:prstGeom prst="rect">
            <a:avLst/>
          </a:prstGeom>
          <a:noFill/>
          <a:ln w="12700" cap="rnd" cmpd="sng" algn="ctr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ctr" defTabSz="180008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812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3600" b="1" dirty="0">
                <a:cs typeface="B Mitra" panose="00000400000000000000" pitchFamily="2" charset="-78"/>
              </a:rPr>
              <a:t>صفحه سوم</a:t>
            </a:r>
            <a:r>
              <a:rPr lang="en-US" sz="3600" dirty="0">
                <a:cs typeface="B Mitra" panose="00000400000000000000" pitchFamily="2" charset="-78"/>
              </a:rPr>
              <a:t/>
            </a:r>
            <a:br>
              <a:rPr lang="en-US" sz="3600" dirty="0">
                <a:cs typeface="B Mitra" panose="00000400000000000000" pitchFamily="2" charset="-78"/>
              </a:rPr>
            </a:br>
            <a:r>
              <a:rPr lang="fa-IR" sz="3600" dirty="0">
                <a:cs typeface="B Mitra" panose="00000400000000000000" pitchFamily="2" charset="-78"/>
              </a:rPr>
              <a:t/>
            </a:r>
            <a:br>
              <a:rPr lang="fa-IR" sz="3600" dirty="0">
                <a:cs typeface="B Mitra" panose="00000400000000000000" pitchFamily="2" charset="-78"/>
              </a:rPr>
            </a:br>
            <a:r>
              <a:rPr lang="fa-IR" sz="3600" dirty="0">
                <a:cs typeface="B Mitra" panose="00000400000000000000" pitchFamily="2" charset="-78"/>
              </a:rPr>
              <a:t>مقدمه</a:t>
            </a:r>
            <a:endParaRPr lang="en-US" sz="3600" dirty="0">
              <a:cs typeface="B Mitra" panose="00000400000000000000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55246" y="18441057"/>
            <a:ext cx="7415174" cy="4288315"/>
          </a:xfrm>
          <a:prstGeom prst="rect">
            <a:avLst/>
          </a:prstGeom>
          <a:noFill/>
          <a:ln w="12700" cap="rnd" cmpd="sng" algn="ctr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ctr" defTabSz="180008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812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3600" b="1" dirty="0">
                <a:cs typeface="B Mitra" panose="00000400000000000000" pitchFamily="2" charset="-78"/>
              </a:rPr>
              <a:t>صفحه چهارم</a:t>
            </a:r>
            <a:r>
              <a:rPr lang="en-US" sz="3600" dirty="0">
                <a:cs typeface="B Mitra" panose="00000400000000000000" pitchFamily="2" charset="-78"/>
              </a:rPr>
              <a:t/>
            </a:r>
            <a:br>
              <a:rPr lang="en-US" sz="3600" dirty="0">
                <a:cs typeface="B Mitra" panose="00000400000000000000" pitchFamily="2" charset="-78"/>
              </a:rPr>
            </a:br>
            <a:r>
              <a:rPr lang="fa-IR" sz="3600" dirty="0">
                <a:cs typeface="B Mitra" panose="00000400000000000000" pitchFamily="2" charset="-78"/>
              </a:rPr>
              <a:t/>
            </a:r>
            <a:br>
              <a:rPr lang="fa-IR" sz="3600" dirty="0">
                <a:cs typeface="B Mitra" panose="00000400000000000000" pitchFamily="2" charset="-78"/>
              </a:rPr>
            </a:br>
            <a:r>
              <a:rPr lang="fa-IR" sz="3600" dirty="0">
                <a:cs typeface="B Mitra" panose="00000400000000000000" pitchFamily="2" charset="-78"/>
              </a:rPr>
              <a:t>مرور پیشینه</a:t>
            </a:r>
            <a:endParaRPr lang="en-US" sz="3600" dirty="0">
              <a:cs typeface="B Mitra" panose="00000400000000000000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54246" y="18441057"/>
            <a:ext cx="7415174" cy="4288315"/>
          </a:xfrm>
          <a:prstGeom prst="rect">
            <a:avLst/>
          </a:prstGeom>
          <a:noFill/>
          <a:ln w="12700" cap="rnd" cmpd="sng" algn="ctr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ctr" defTabSz="180008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812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3600" b="1" dirty="0">
                <a:cs typeface="B Mitra" panose="00000400000000000000" pitchFamily="2" charset="-78"/>
              </a:rPr>
              <a:t>صفحه هشتم</a:t>
            </a:r>
          </a:p>
          <a:p>
            <a:pPr algn="r" rtl="1"/>
            <a:r>
              <a:rPr lang="fa-IR" sz="3600" dirty="0">
                <a:cs typeface="B Mitra" panose="00000400000000000000" pitchFamily="2" charset="-78"/>
              </a:rPr>
              <a:t/>
            </a:r>
            <a:br>
              <a:rPr lang="fa-IR" sz="3600" dirty="0">
                <a:cs typeface="B Mitra" panose="00000400000000000000" pitchFamily="2" charset="-78"/>
              </a:rPr>
            </a:br>
            <a:r>
              <a:rPr lang="fa-IR" sz="3600">
                <a:cs typeface="B Mitra" panose="00000400000000000000" pitchFamily="2" charset="-78"/>
              </a:rPr>
              <a:t>نتیجه گیری، یشنهادها و توصیه ها </a:t>
            </a:r>
            <a:endParaRPr lang="en-US" sz="3600" dirty="0">
              <a:cs typeface="B Mitra" panose="00000400000000000000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54246" y="13823334"/>
            <a:ext cx="7415174" cy="4288315"/>
          </a:xfrm>
          <a:prstGeom prst="rect">
            <a:avLst/>
          </a:prstGeom>
          <a:noFill/>
          <a:ln w="12700" cap="rnd" cmpd="sng" algn="ctr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ctr" defTabSz="180008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812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3600" b="1" dirty="0">
                <a:cs typeface="B Mitra" panose="00000400000000000000" pitchFamily="2" charset="-78"/>
              </a:rPr>
              <a:t>صفحه هفتم</a:t>
            </a:r>
          </a:p>
          <a:p>
            <a:pPr algn="r" rtl="1"/>
            <a:r>
              <a:rPr lang="fa-IR" sz="3600" dirty="0">
                <a:cs typeface="B Mitra" panose="00000400000000000000" pitchFamily="2" charset="-78"/>
              </a:rPr>
              <a:t/>
            </a:r>
            <a:br>
              <a:rPr lang="fa-IR" sz="3600" dirty="0">
                <a:cs typeface="B Mitra" panose="00000400000000000000" pitchFamily="2" charset="-78"/>
              </a:rPr>
            </a:br>
            <a:r>
              <a:rPr lang="fa-IR" sz="3600" dirty="0">
                <a:cs typeface="B Mitra" panose="00000400000000000000" pitchFamily="2" charset="-78"/>
              </a:rPr>
              <a:t>بحث</a:t>
            </a:r>
            <a:endParaRPr lang="en-US" sz="3600" dirty="0">
              <a:cs typeface="B Mitra" panose="00000400000000000000" pitchFamily="2" charset="-7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54246" y="9205611"/>
            <a:ext cx="7415174" cy="4288315"/>
          </a:xfrm>
          <a:prstGeom prst="rect">
            <a:avLst/>
          </a:prstGeom>
          <a:noFill/>
          <a:ln w="12700" cap="rnd" cmpd="sng" algn="ctr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ctr" defTabSz="180008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812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3600" b="1" dirty="0">
                <a:cs typeface="B Mitra" panose="00000400000000000000" pitchFamily="2" charset="-78"/>
              </a:rPr>
              <a:t>صفحه ششم</a:t>
            </a:r>
          </a:p>
          <a:p>
            <a:pPr algn="r" rtl="1"/>
            <a:r>
              <a:rPr lang="fa-IR" sz="3600" dirty="0">
                <a:cs typeface="B Mitra" panose="00000400000000000000" pitchFamily="2" charset="-78"/>
              </a:rPr>
              <a:t/>
            </a:r>
            <a:br>
              <a:rPr lang="fa-IR" sz="3600" dirty="0">
                <a:cs typeface="B Mitra" panose="00000400000000000000" pitchFamily="2" charset="-78"/>
              </a:rPr>
            </a:br>
            <a:r>
              <a:rPr lang="fa-IR" sz="3600" dirty="0">
                <a:cs typeface="B Mitra" panose="00000400000000000000" pitchFamily="2" charset="-78"/>
              </a:rPr>
              <a:t>یافته ها</a:t>
            </a:r>
            <a:endParaRPr lang="en-US" sz="3600" dirty="0">
              <a:cs typeface="B Mitra" panose="00000400000000000000" pitchFamily="2" charset="-78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54246" y="4587897"/>
            <a:ext cx="7415174" cy="4288315"/>
          </a:xfrm>
          <a:prstGeom prst="rect">
            <a:avLst/>
          </a:prstGeom>
          <a:noFill/>
          <a:ln w="12700" cap="rnd" cmpd="sng" algn="ctr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ctr" defTabSz="180008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812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3600" b="1" dirty="0">
                <a:cs typeface="B Mitra" panose="00000400000000000000" pitchFamily="2" charset="-78"/>
              </a:rPr>
              <a:t>صفحه پنجم</a:t>
            </a:r>
          </a:p>
          <a:p>
            <a:pPr algn="r" rtl="1"/>
            <a:r>
              <a:rPr lang="fa-IR" sz="3600" dirty="0">
                <a:cs typeface="B Mitra" panose="00000400000000000000" pitchFamily="2" charset="-78"/>
              </a:rPr>
              <a:t/>
            </a:r>
            <a:br>
              <a:rPr lang="fa-IR" sz="3600" dirty="0">
                <a:cs typeface="B Mitra" panose="00000400000000000000" pitchFamily="2" charset="-78"/>
              </a:rPr>
            </a:br>
            <a:r>
              <a:rPr lang="fa-IR" sz="3600" dirty="0">
                <a:cs typeface="B Mitra" panose="00000400000000000000" pitchFamily="2" charset="-78"/>
              </a:rPr>
              <a:t>روش</a:t>
            </a:r>
            <a:endParaRPr lang="en-US" sz="36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1840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16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Mitra</vt:lpstr>
      <vt:lpstr>Calibri</vt:lpstr>
      <vt:lpstr>Calibri Light</vt:lpstr>
      <vt:lpstr>Nyala</vt:lpstr>
      <vt:lpstr>Office Theme</vt:lpstr>
      <vt:lpstr>صفحه اول   عنوان و 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صفحه اول   عنوان و ...</dc:title>
  <dc:creator>PC</dc:creator>
  <cp:lastModifiedBy>PC</cp:lastModifiedBy>
  <cp:revision>1</cp:revision>
  <dcterms:created xsi:type="dcterms:W3CDTF">2024-02-07T08:37:19Z</dcterms:created>
  <dcterms:modified xsi:type="dcterms:W3CDTF">2024-02-07T08:38:58Z</dcterms:modified>
</cp:coreProperties>
</file>